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E669-8C6C-4A55-8D68-BBA9CFCE1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956E7-96E1-45E4-865B-9601884BD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ABC45-1768-4E14-AAFF-8EBE4B53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312BC-2562-4676-9D4A-E2FF9858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21842-2E69-4833-8713-DE027B74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5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777E4-4A80-42AB-855A-1BDA4B590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A8067-3E75-449E-84CD-6EFBD7474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62E3-CDFC-4BD7-BD37-983484F1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F4F7F-87EF-4581-BAD1-48A24762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4C2DA-6805-468E-BB0B-8B22712E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6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E9232-26A7-45B0-9A92-BCE4C4967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2D7EA-67E3-44EA-AB70-45A93C487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F57F3-B348-48D0-B575-658CF23D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90B23-C923-4181-A700-0B58A91B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F6904-F50A-4E18-B254-D47EDBEC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DB466-B40A-442A-BF83-46B2D457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5461E-24C6-46F0-AFC2-3FA9AFB60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22B1A-1E4D-4185-BF8F-AAC89401E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B7A0D-03AB-42EB-A44D-E31DC876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BA11A-7933-4060-BF25-F2705F75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FC99-FB6F-44FE-9CC2-4534B0330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B6C30-BA3B-4C21-88FA-AFC8A8B3E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27821-3E2D-483F-9A6D-0BE2C43B5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DBB6-779E-44A0-A534-6B7A0D26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95A3A-1CFC-4DCB-9C78-CDE2B6F5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5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F02D-7E0A-4D71-90EF-D2EBA95A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10121-5B48-443D-9596-EB97A8141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05C58-51EE-44D8-8C71-1D70B449D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0DF70-AC85-4D27-A14A-59C41599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1EEBC-0BB7-4888-A09F-DFDD65FD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69EA9-9137-4A03-A9E2-20E0AB44C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5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5C07-0AE3-4A9F-BB98-2E28AE0DD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617BB-106E-4BD1-8982-031E0497C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731A6-84DC-4C1B-A119-0FCB418EA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8DDAD-3FDD-48D4-B205-39A6D6154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EFD74-AC98-4A91-B18B-4C2BF9562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D8103-91BD-491E-B422-D3A5DFB2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8F6CF-B21C-4AC5-A0A9-B8EB04431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6923B-B922-4BF4-BF1C-0385C82DF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EE7F-384A-497A-A9E7-8ECD073F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0C0B80-F1EE-4063-9CBD-727CFDA6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4A24F-EFF9-4667-9EE7-6129527D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9A4D5-516C-4126-AC49-D7F96A99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A2D09-5CB8-4B00-ABC9-B309BB0E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E3D29-2CEE-41F2-AB76-15976457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F857F-1982-49AE-BE39-D208D714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1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0D63-F1DF-4028-AC7A-745FBD1C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AA164-B3B7-46CB-918E-9A7F122FB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74F87-75D0-4277-9256-A62E8AC09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3BC82-A63E-4015-BD92-1F8D54AA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0D8E4D-B847-4445-804E-4DA8B17C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3DAFC-4DF7-4BCE-90E8-6C56E19C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0B3C-384F-4C6D-9907-E2B53717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87755F-19B5-4CD9-B452-D7CC4381A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F0D52-83BB-49CE-9E54-22BBC8B1F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0D60C-5406-4FF3-BA45-2C70B66AF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46B39-16FB-409A-94AE-1D8ED596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76D53-D372-4D08-8468-52C4E9FA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2FC73-8FD7-4CEA-991D-78DCCC16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5D6DE-BB9A-4E3D-BBCD-B77D32468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F8F10-41BA-48A7-AD97-F750B20A9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0D79F-7F4A-4A89-B832-EC32DF1AB34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B02A1-236B-463D-BF42-6D9BBE12B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E329-E3F9-4488-9BC7-55CE17D4D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79B6F-CAB4-4BC8-A1FF-889C8CAF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7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6359D-3935-4FB5-92CA-7BA55724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C8B84-3418-4C15-8EA0-94CB81022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F68B49-7DB5-4473-BB72-93DC32860654}"/>
              </a:ext>
            </a:extLst>
          </p:cNvPr>
          <p:cNvSpPr/>
          <p:nvPr/>
        </p:nvSpPr>
        <p:spPr>
          <a:xfrm>
            <a:off x="993058" y="904568"/>
            <a:ext cx="9822425" cy="540774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3C57FB-991C-4155-BCA9-BF6CD9407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087" y="2044517"/>
            <a:ext cx="8193734" cy="4022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1A8B7B-A20F-468C-844F-E97D25A13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467" y="2162955"/>
            <a:ext cx="4316342" cy="14997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31C2C1-7E3F-449C-9872-75FCA8900A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3790" y="3689857"/>
            <a:ext cx="5584420" cy="18777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F58FF5-04B2-4DF0-BEDC-2A0FDC205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5729" y="3916041"/>
            <a:ext cx="2560542" cy="11461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53A730-2657-4F73-80D8-4B50EB5B15A5}"/>
              </a:ext>
            </a:extLst>
          </p:cNvPr>
          <p:cNvSpPr txBox="1"/>
          <p:nvPr/>
        </p:nvSpPr>
        <p:spPr>
          <a:xfrm>
            <a:off x="3918154" y="1063427"/>
            <a:ext cx="3972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Nursing/ Pre-Medical/ Pre-Pharmacy/ </a:t>
            </a:r>
          </a:p>
          <a:p>
            <a:pPr algn="ctr"/>
            <a:r>
              <a:rPr lang="en-US" sz="2000" dirty="0"/>
              <a:t>Pre-Veterinarian Classes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0D02A5F-2144-4D05-95F0-5605A3834FD1}"/>
              </a:ext>
            </a:extLst>
          </p:cNvPr>
          <p:cNvCxnSpPr>
            <a:cxnSpLocks/>
          </p:cNvCxnSpPr>
          <p:nvPr/>
        </p:nvCxnSpPr>
        <p:spPr>
          <a:xfrm flipV="1">
            <a:off x="10146890" y="229778"/>
            <a:ext cx="1648031" cy="1814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875698D-DE1D-4DD4-BA25-ED835E6B14F3}"/>
              </a:ext>
            </a:extLst>
          </p:cNvPr>
          <p:cNvCxnSpPr>
            <a:cxnSpLocks/>
          </p:cNvCxnSpPr>
          <p:nvPr/>
        </p:nvCxnSpPr>
        <p:spPr>
          <a:xfrm flipH="1" flipV="1">
            <a:off x="501447" y="416965"/>
            <a:ext cx="1256272" cy="1408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043D9B3-E073-447E-A497-4A4969D2C9AA}"/>
              </a:ext>
            </a:extLst>
          </p:cNvPr>
          <p:cNvCxnSpPr>
            <a:cxnSpLocks/>
          </p:cNvCxnSpPr>
          <p:nvPr/>
        </p:nvCxnSpPr>
        <p:spPr>
          <a:xfrm flipH="1">
            <a:off x="285135" y="5567588"/>
            <a:ext cx="1769807" cy="1088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2493600-47C4-4B3F-A3BE-680A86129CE2}"/>
              </a:ext>
            </a:extLst>
          </p:cNvPr>
          <p:cNvCxnSpPr/>
          <p:nvPr/>
        </p:nvCxnSpPr>
        <p:spPr>
          <a:xfrm>
            <a:off x="10215716" y="5213759"/>
            <a:ext cx="1789471" cy="141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27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Gordon</dc:creator>
  <cp:lastModifiedBy>Joshua Gordon</cp:lastModifiedBy>
  <cp:revision>2</cp:revision>
  <dcterms:created xsi:type="dcterms:W3CDTF">2020-12-04T20:32:44Z</dcterms:created>
  <dcterms:modified xsi:type="dcterms:W3CDTF">2020-12-04T20:36:44Z</dcterms:modified>
</cp:coreProperties>
</file>